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9" r:id="rId3"/>
    <p:sldId id="274" r:id="rId4"/>
    <p:sldId id="287" r:id="rId5"/>
    <p:sldId id="292" r:id="rId6"/>
    <p:sldId id="296" r:id="rId7"/>
    <p:sldId id="265" r:id="rId8"/>
    <p:sldId id="268" r:id="rId9"/>
    <p:sldId id="266" r:id="rId10"/>
    <p:sldId id="297" r:id="rId11"/>
    <p:sldId id="289" r:id="rId12"/>
    <p:sldId id="29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B84915-04F3-4037-AE52-D152BBAD82BF}" v="5" dt="2024-03-09T05:53:45.8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2094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lis Kiagias" userId="c3565f1950a8e34f" providerId="LiveId" clId="{67B84915-04F3-4037-AE52-D152BBAD82BF}"/>
    <pc:docChg chg="custSel addSld delSld modSld sldOrd">
      <pc:chgData name="Manolis Kiagias" userId="c3565f1950a8e34f" providerId="LiveId" clId="{67B84915-04F3-4037-AE52-D152BBAD82BF}" dt="2024-03-09T05:54:38.512" v="129" actId="20577"/>
      <pc:docMkLst>
        <pc:docMk/>
      </pc:docMkLst>
      <pc:sldChg chg="modSp mod">
        <pc:chgData name="Manolis Kiagias" userId="c3565f1950a8e34f" providerId="LiveId" clId="{67B84915-04F3-4037-AE52-D152BBAD82BF}" dt="2024-03-09T05:54:38.512" v="129" actId="20577"/>
        <pc:sldMkLst>
          <pc:docMk/>
          <pc:sldMk cId="0" sldId="256"/>
        </pc:sldMkLst>
        <pc:spChg chg="mod">
          <ac:chgData name="Manolis Kiagias" userId="c3565f1950a8e34f" providerId="LiveId" clId="{67B84915-04F3-4037-AE52-D152BBAD82BF}" dt="2024-03-09T05:54:38.512" v="129" actId="20577"/>
          <ac:spMkLst>
            <pc:docMk/>
            <pc:sldMk cId="0" sldId="256"/>
            <ac:spMk id="5" creationId="{00000000-0000-0000-0000-000000000000}"/>
          </ac:spMkLst>
        </pc:spChg>
      </pc:sldChg>
      <pc:sldChg chg="del">
        <pc:chgData name="Manolis Kiagias" userId="c3565f1950a8e34f" providerId="LiveId" clId="{67B84915-04F3-4037-AE52-D152BBAD82BF}" dt="2024-03-09T05:41:43.057" v="0" actId="47"/>
        <pc:sldMkLst>
          <pc:docMk/>
          <pc:sldMk cId="4105848292" sldId="257"/>
        </pc:sldMkLst>
      </pc:sldChg>
      <pc:sldChg chg="del">
        <pc:chgData name="Manolis Kiagias" userId="c3565f1950a8e34f" providerId="LiveId" clId="{67B84915-04F3-4037-AE52-D152BBAD82BF}" dt="2024-03-09T05:42:30.754" v="16" actId="47"/>
        <pc:sldMkLst>
          <pc:docMk/>
          <pc:sldMk cId="0" sldId="258"/>
        </pc:sldMkLst>
      </pc:sldChg>
      <pc:sldChg chg="del">
        <pc:chgData name="Manolis Kiagias" userId="c3565f1950a8e34f" providerId="LiveId" clId="{67B84915-04F3-4037-AE52-D152BBAD82BF}" dt="2024-03-09T05:42:33.343" v="17" actId="47"/>
        <pc:sldMkLst>
          <pc:docMk/>
          <pc:sldMk cId="0" sldId="259"/>
        </pc:sldMkLst>
      </pc:sldChg>
      <pc:sldChg chg="del">
        <pc:chgData name="Manolis Kiagias" userId="c3565f1950a8e34f" providerId="LiveId" clId="{67B84915-04F3-4037-AE52-D152BBAD82BF}" dt="2024-03-09T05:42:36.579" v="19" actId="47"/>
        <pc:sldMkLst>
          <pc:docMk/>
          <pc:sldMk cId="0" sldId="260"/>
        </pc:sldMkLst>
      </pc:sldChg>
      <pc:sldChg chg="del">
        <pc:chgData name="Manolis Kiagias" userId="c3565f1950a8e34f" providerId="LiveId" clId="{67B84915-04F3-4037-AE52-D152BBAD82BF}" dt="2024-03-09T05:42:40.740" v="21" actId="47"/>
        <pc:sldMkLst>
          <pc:docMk/>
          <pc:sldMk cId="0" sldId="261"/>
        </pc:sldMkLst>
      </pc:sldChg>
      <pc:sldChg chg="del">
        <pc:chgData name="Manolis Kiagias" userId="c3565f1950a8e34f" providerId="LiveId" clId="{67B84915-04F3-4037-AE52-D152BBAD82BF}" dt="2024-03-09T05:42:42.981" v="22" actId="47"/>
        <pc:sldMkLst>
          <pc:docMk/>
          <pc:sldMk cId="0" sldId="262"/>
        </pc:sldMkLst>
      </pc:sldChg>
      <pc:sldChg chg="del">
        <pc:chgData name="Manolis Kiagias" userId="c3565f1950a8e34f" providerId="LiveId" clId="{67B84915-04F3-4037-AE52-D152BBAD82BF}" dt="2024-03-09T05:42:26.807" v="14" actId="47"/>
        <pc:sldMkLst>
          <pc:docMk/>
          <pc:sldMk cId="0" sldId="264"/>
        </pc:sldMkLst>
      </pc:sldChg>
      <pc:sldChg chg="modSp add mod">
        <pc:chgData name="Manolis Kiagias" userId="c3565f1950a8e34f" providerId="LiveId" clId="{67B84915-04F3-4037-AE52-D152BBAD82BF}" dt="2024-03-09T05:45:17.617" v="33" actId="1076"/>
        <pc:sldMkLst>
          <pc:docMk/>
          <pc:sldMk cId="0" sldId="265"/>
        </pc:sldMkLst>
        <pc:spChg chg="mod">
          <ac:chgData name="Manolis Kiagias" userId="c3565f1950a8e34f" providerId="LiveId" clId="{67B84915-04F3-4037-AE52-D152BBAD82BF}" dt="2024-03-09T05:45:17.617" v="33" actId="1076"/>
          <ac:spMkLst>
            <pc:docMk/>
            <pc:sldMk cId="0" sldId="265"/>
            <ac:spMk id="3" creationId="{4A86C43A-6879-35BF-96EB-548F21DBA32B}"/>
          </ac:spMkLst>
        </pc:spChg>
        <pc:spChg chg="mod">
          <ac:chgData name="Manolis Kiagias" userId="c3565f1950a8e34f" providerId="LiveId" clId="{67B84915-04F3-4037-AE52-D152BBAD82BF}" dt="2024-03-09T05:45:11.790" v="32" actId="1076"/>
          <ac:spMkLst>
            <pc:docMk/>
            <pc:sldMk cId="0" sldId="265"/>
            <ac:spMk id="4" creationId="{FB3883E0-A427-83F4-9B00-0502E411DF46}"/>
          </ac:spMkLst>
        </pc:spChg>
        <pc:picChg chg="mod modCrop">
          <ac:chgData name="Manolis Kiagias" userId="c3565f1950a8e34f" providerId="LiveId" clId="{67B84915-04F3-4037-AE52-D152BBAD82BF}" dt="2024-03-09T05:45:04.658" v="31" actId="1076"/>
          <ac:picMkLst>
            <pc:docMk/>
            <pc:sldMk cId="0" sldId="265"/>
            <ac:picMk id="2" creationId="{BDC9D281-3B1F-9115-0E35-96EF3BEC81BC}"/>
          </ac:picMkLst>
        </pc:picChg>
      </pc:sldChg>
      <pc:sldChg chg="del">
        <pc:chgData name="Manolis Kiagias" userId="c3565f1950a8e34f" providerId="LiveId" clId="{67B84915-04F3-4037-AE52-D152BBAD82BF}" dt="2024-03-09T05:41:44.790" v="1" actId="47"/>
        <pc:sldMkLst>
          <pc:docMk/>
          <pc:sldMk cId="1988925287" sldId="265"/>
        </pc:sldMkLst>
      </pc:sldChg>
      <pc:sldChg chg="add ord">
        <pc:chgData name="Manolis Kiagias" userId="c3565f1950a8e34f" providerId="LiveId" clId="{67B84915-04F3-4037-AE52-D152BBAD82BF}" dt="2024-03-09T05:45:51.431" v="36"/>
        <pc:sldMkLst>
          <pc:docMk/>
          <pc:sldMk cId="525100696" sldId="266"/>
        </pc:sldMkLst>
      </pc:sldChg>
      <pc:sldChg chg="del">
        <pc:chgData name="Manolis Kiagias" userId="c3565f1950a8e34f" providerId="LiveId" clId="{67B84915-04F3-4037-AE52-D152BBAD82BF}" dt="2024-03-09T05:41:46.204" v="2" actId="47"/>
        <pc:sldMkLst>
          <pc:docMk/>
          <pc:sldMk cId="2227803153" sldId="266"/>
        </pc:sldMkLst>
      </pc:sldChg>
      <pc:sldChg chg="del">
        <pc:chgData name="Manolis Kiagias" userId="c3565f1950a8e34f" providerId="LiveId" clId="{67B84915-04F3-4037-AE52-D152BBAD82BF}" dt="2024-03-09T05:42:24.723" v="13" actId="47"/>
        <pc:sldMkLst>
          <pc:docMk/>
          <pc:sldMk cId="0" sldId="267"/>
        </pc:sldMkLst>
      </pc:sldChg>
      <pc:sldChg chg="del">
        <pc:chgData name="Manolis Kiagias" userId="c3565f1950a8e34f" providerId="LiveId" clId="{67B84915-04F3-4037-AE52-D152BBAD82BF}" dt="2024-03-09T05:42:28.442" v="15" actId="47"/>
        <pc:sldMkLst>
          <pc:docMk/>
          <pc:sldMk cId="0" sldId="268"/>
        </pc:sldMkLst>
      </pc:sldChg>
      <pc:sldChg chg="add">
        <pc:chgData name="Manolis Kiagias" userId="c3565f1950a8e34f" providerId="LiveId" clId="{67B84915-04F3-4037-AE52-D152BBAD82BF}" dt="2024-03-09T05:43:57.782" v="26"/>
        <pc:sldMkLst>
          <pc:docMk/>
          <pc:sldMk cId="3968915982" sldId="268"/>
        </pc:sldMkLst>
      </pc:sldChg>
      <pc:sldChg chg="delSp modSp mod">
        <pc:chgData name="Manolis Kiagias" userId="c3565f1950a8e34f" providerId="LiveId" clId="{67B84915-04F3-4037-AE52-D152BBAD82BF}" dt="2024-03-09T05:44:18.331" v="28" actId="1076"/>
        <pc:sldMkLst>
          <pc:docMk/>
          <pc:sldMk cId="0" sldId="269"/>
        </pc:sldMkLst>
        <pc:spChg chg="del">
          <ac:chgData name="Manolis Kiagias" userId="c3565f1950a8e34f" providerId="LiveId" clId="{67B84915-04F3-4037-AE52-D152BBAD82BF}" dt="2024-03-09T05:44:14.487" v="27" actId="478"/>
          <ac:spMkLst>
            <pc:docMk/>
            <pc:sldMk cId="0" sldId="269"/>
            <ac:spMk id="3" creationId="{00000000-0000-0000-0000-000000000000}"/>
          </ac:spMkLst>
        </pc:spChg>
        <pc:picChg chg="mod">
          <ac:chgData name="Manolis Kiagias" userId="c3565f1950a8e34f" providerId="LiveId" clId="{67B84915-04F3-4037-AE52-D152BBAD82BF}" dt="2024-03-09T05:44:18.331" v="28" actId="1076"/>
          <ac:picMkLst>
            <pc:docMk/>
            <pc:sldMk cId="0" sldId="269"/>
            <ac:picMk id="16" creationId="{C30972D7-DFF5-4036-93AE-54BF1E69E583}"/>
          </ac:picMkLst>
        </pc:picChg>
      </pc:sldChg>
      <pc:sldChg chg="del">
        <pc:chgData name="Manolis Kiagias" userId="c3565f1950a8e34f" providerId="LiveId" clId="{67B84915-04F3-4037-AE52-D152BBAD82BF}" dt="2024-03-09T05:42:34.903" v="18" actId="47"/>
        <pc:sldMkLst>
          <pc:docMk/>
          <pc:sldMk cId="0" sldId="270"/>
        </pc:sldMkLst>
      </pc:sldChg>
      <pc:sldChg chg="del">
        <pc:chgData name="Manolis Kiagias" userId="c3565f1950a8e34f" providerId="LiveId" clId="{67B84915-04F3-4037-AE52-D152BBAD82BF}" dt="2024-03-09T05:42:39.098" v="20" actId="47"/>
        <pc:sldMkLst>
          <pc:docMk/>
          <pc:sldMk cId="0" sldId="271"/>
        </pc:sldMkLst>
      </pc:sldChg>
      <pc:sldChg chg="del">
        <pc:chgData name="Manolis Kiagias" userId="c3565f1950a8e34f" providerId="LiveId" clId="{67B84915-04F3-4037-AE52-D152BBAD82BF}" dt="2024-03-09T05:42:45.066" v="23" actId="47"/>
        <pc:sldMkLst>
          <pc:docMk/>
          <pc:sldMk cId="1920080104" sldId="272"/>
        </pc:sldMkLst>
      </pc:sldChg>
      <pc:sldChg chg="del">
        <pc:chgData name="Manolis Kiagias" userId="c3565f1950a8e34f" providerId="LiveId" clId="{67B84915-04F3-4037-AE52-D152BBAD82BF}" dt="2024-03-09T05:42:47.320" v="24" actId="47"/>
        <pc:sldMkLst>
          <pc:docMk/>
          <pc:sldMk cId="3734116951" sldId="273"/>
        </pc:sldMkLst>
      </pc:sldChg>
      <pc:sldChg chg="del">
        <pc:chgData name="Manolis Kiagias" userId="c3565f1950a8e34f" providerId="LiveId" clId="{67B84915-04F3-4037-AE52-D152BBAD82BF}" dt="2024-03-09T05:42:23.020" v="12" actId="47"/>
        <pc:sldMkLst>
          <pc:docMk/>
          <pc:sldMk cId="2549431524" sldId="286"/>
        </pc:sldMkLst>
      </pc:sldChg>
      <pc:sldChg chg="del">
        <pc:chgData name="Manolis Kiagias" userId="c3565f1950a8e34f" providerId="LiveId" clId="{67B84915-04F3-4037-AE52-D152BBAD82BF}" dt="2024-03-09T05:41:50.368" v="3" actId="47"/>
        <pc:sldMkLst>
          <pc:docMk/>
          <pc:sldMk cId="0" sldId="288"/>
        </pc:sldMkLst>
      </pc:sldChg>
      <pc:sldChg chg="del ord">
        <pc:chgData name="Manolis Kiagias" userId="c3565f1950a8e34f" providerId="LiveId" clId="{67B84915-04F3-4037-AE52-D152BBAD82BF}" dt="2024-03-09T05:42:00.581" v="6" actId="47"/>
        <pc:sldMkLst>
          <pc:docMk/>
          <pc:sldMk cId="0" sldId="289"/>
        </pc:sldMkLst>
      </pc:sldChg>
      <pc:sldChg chg="modSp add mod">
        <pc:chgData name="Manolis Kiagias" userId="c3565f1950a8e34f" providerId="LiveId" clId="{67B84915-04F3-4037-AE52-D152BBAD82BF}" dt="2024-03-09T05:53:06.725" v="50" actId="20577"/>
        <pc:sldMkLst>
          <pc:docMk/>
          <pc:sldMk cId="1390045518" sldId="289"/>
        </pc:sldMkLst>
        <pc:spChg chg="mod">
          <ac:chgData name="Manolis Kiagias" userId="c3565f1950a8e34f" providerId="LiveId" clId="{67B84915-04F3-4037-AE52-D152BBAD82BF}" dt="2024-03-09T05:53:06.725" v="50" actId="20577"/>
          <ac:spMkLst>
            <pc:docMk/>
            <pc:sldMk cId="1390045518" sldId="289"/>
            <ac:spMk id="3" creationId="{7A024F44-CD0A-3E59-531C-7DC49F3813EB}"/>
          </ac:spMkLst>
        </pc:spChg>
      </pc:sldChg>
      <pc:sldChg chg="modSp add mod">
        <pc:chgData name="Manolis Kiagias" userId="c3565f1950a8e34f" providerId="LiveId" clId="{67B84915-04F3-4037-AE52-D152BBAD82BF}" dt="2024-03-09T05:53:57.997" v="75" actId="20577"/>
        <pc:sldMkLst>
          <pc:docMk/>
          <pc:sldMk cId="1770810605" sldId="290"/>
        </pc:sldMkLst>
        <pc:spChg chg="mod">
          <ac:chgData name="Manolis Kiagias" userId="c3565f1950a8e34f" providerId="LiveId" clId="{67B84915-04F3-4037-AE52-D152BBAD82BF}" dt="2024-03-09T05:53:57.997" v="75" actId="20577"/>
          <ac:spMkLst>
            <pc:docMk/>
            <pc:sldMk cId="1770810605" sldId="290"/>
            <ac:spMk id="3" creationId="{025079B9-BD5B-B4ED-9C0C-D3AE80ACD3CD}"/>
          </ac:spMkLst>
        </pc:spChg>
      </pc:sldChg>
      <pc:sldChg chg="delSp mod">
        <pc:chgData name="Manolis Kiagias" userId="c3565f1950a8e34f" providerId="LiveId" clId="{67B84915-04F3-4037-AE52-D152BBAD82BF}" dt="2024-03-09T05:44:27.847" v="29" actId="478"/>
        <pc:sldMkLst>
          <pc:docMk/>
          <pc:sldMk cId="406487845" sldId="292"/>
        </pc:sldMkLst>
        <pc:spChg chg="del">
          <ac:chgData name="Manolis Kiagias" userId="c3565f1950a8e34f" providerId="LiveId" clId="{67B84915-04F3-4037-AE52-D152BBAD82BF}" dt="2024-03-09T05:44:27.847" v="29" actId="478"/>
          <ac:spMkLst>
            <pc:docMk/>
            <pc:sldMk cId="406487845" sldId="292"/>
            <ac:spMk id="8" creationId="{078610E3-2520-492B-B7BC-6ECDF78D39B1}"/>
          </ac:spMkLst>
        </pc:spChg>
      </pc:sldChg>
      <pc:sldChg chg="del">
        <pc:chgData name="Manolis Kiagias" userId="c3565f1950a8e34f" providerId="LiveId" clId="{67B84915-04F3-4037-AE52-D152BBAD82BF}" dt="2024-03-09T05:42:06.153" v="7" actId="47"/>
        <pc:sldMkLst>
          <pc:docMk/>
          <pc:sldMk cId="0" sldId="293"/>
        </pc:sldMkLst>
      </pc:sldChg>
      <pc:sldChg chg="del">
        <pc:chgData name="Manolis Kiagias" userId="c3565f1950a8e34f" providerId="LiveId" clId="{67B84915-04F3-4037-AE52-D152BBAD82BF}" dt="2024-03-09T05:42:13.552" v="9" actId="47"/>
        <pc:sldMkLst>
          <pc:docMk/>
          <pc:sldMk cId="1737426338" sldId="294"/>
        </pc:sldMkLst>
      </pc:sldChg>
      <pc:sldChg chg="del">
        <pc:chgData name="Manolis Kiagias" userId="c3565f1950a8e34f" providerId="LiveId" clId="{67B84915-04F3-4037-AE52-D152BBAD82BF}" dt="2024-03-09T05:42:10.807" v="8" actId="47"/>
        <pc:sldMkLst>
          <pc:docMk/>
          <pc:sldMk cId="0" sldId="295"/>
        </pc:sldMkLst>
      </pc:sldChg>
      <pc:sldChg chg="del">
        <pc:chgData name="Manolis Kiagias" userId="c3565f1950a8e34f" providerId="LiveId" clId="{67B84915-04F3-4037-AE52-D152BBAD82BF}" dt="2024-03-09T05:42:18.143" v="10" actId="47"/>
        <pc:sldMkLst>
          <pc:docMk/>
          <pc:sldMk cId="0" sldId="297"/>
        </pc:sldMkLst>
      </pc:sldChg>
      <pc:sldChg chg="add">
        <pc:chgData name="Manolis Kiagias" userId="c3565f1950a8e34f" providerId="LiveId" clId="{67B84915-04F3-4037-AE52-D152BBAD82BF}" dt="2024-03-09T05:43:57.782" v="26"/>
        <pc:sldMkLst>
          <pc:docMk/>
          <pc:sldMk cId="3756828331" sldId="297"/>
        </pc:sldMkLst>
      </pc:sldChg>
      <pc:sldChg chg="del">
        <pc:chgData name="Manolis Kiagias" userId="c3565f1950a8e34f" providerId="LiveId" clId="{67B84915-04F3-4037-AE52-D152BBAD82BF}" dt="2024-03-09T05:42:21.054" v="11" actId="47"/>
        <pc:sldMkLst>
          <pc:docMk/>
          <pc:sldMk cId="0" sldId="298"/>
        </pc:sldMkLst>
      </pc:sldChg>
      <pc:sldMasterChg chg="delSldLayout">
        <pc:chgData name="Manolis Kiagias" userId="c3565f1950a8e34f" providerId="LiveId" clId="{67B84915-04F3-4037-AE52-D152BBAD82BF}" dt="2024-03-09T05:42:18.143" v="10" actId="47"/>
        <pc:sldMasterMkLst>
          <pc:docMk/>
          <pc:sldMasterMk cId="0" sldId="2147483648"/>
        </pc:sldMasterMkLst>
        <pc:sldLayoutChg chg="del">
          <pc:chgData name="Manolis Kiagias" userId="c3565f1950a8e34f" providerId="LiveId" clId="{67B84915-04F3-4037-AE52-D152BBAD82BF}" dt="2024-03-09T05:42:18.143" v="10" actId="47"/>
          <pc:sldLayoutMkLst>
            <pc:docMk/>
            <pc:sldMasterMk cId="0" sldId="2147483648"/>
            <pc:sldLayoutMk cId="61491534" sldId="214748366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3881884" y="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868680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3881884" y="868680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3168DFD-0789-4F01-B3F8-6E4489686931}" type="slidenum">
              <a:t>‹#›</a:t>
            </a:fld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5405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4797"/>
            <a:ext cx="356" cy="356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685800" y="4343400"/>
            <a:ext cx="5486043" cy="4114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45167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450"/>
      </a:spcBef>
      <a:spcAft>
        <a:spcPts val="0"/>
      </a:spcAft>
      <a:buNone/>
      <a:tabLst>
        <a:tab pos="0" algn="l"/>
        <a:tab pos="914400" algn="l"/>
        <a:tab pos="1828800" algn="l"/>
        <a:tab pos="2743200" algn="l"/>
        <a:tab pos="3657600" algn="l"/>
        <a:tab pos="4572000" algn="l"/>
        <a:tab pos="5486400" algn="l"/>
        <a:tab pos="6400800" algn="l"/>
        <a:tab pos="7315200" algn="l"/>
        <a:tab pos="8229600" algn="l"/>
        <a:tab pos="9144000" algn="l"/>
        <a:tab pos="10058400" algn="l"/>
      </a:tabLst>
      <a:defRPr lang="el-GR" sz="1200" b="0" i="0" u="none" strike="noStrike" kern="0" cap="none" spc="0" baseline="0">
        <a:solidFill>
          <a:srgbClr val="000000"/>
        </a:solidFill>
        <a:highlight>
          <a:scrgbClr r="0" g="0" b="0">
            <a:alpha val="0"/>
          </a:scrgbClr>
        </a:highlight>
        <a:uFillTx/>
        <a:latin typeface="Arial" pitchFamily="2"/>
        <a:cs typeface="Ari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1A3449-CE75-47AF-B43D-1E0E4B07698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F29CFE-FB9C-41CC-9A42-9C8CD08459B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12925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79ADDA-6A9E-1FA2-11BA-BF133843F1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88CE43-0CD6-D5DA-F581-229736CC1BB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2F7A3-1775-DDA1-A2A0-7CB744E4F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16CFB7-9944-960C-8C8F-472CF360FE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7906BB-F377-D4B0-1F77-0AD434735F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50659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B9D840-482F-75F0-CC43-900AD6E69D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D56729-D4A9-412F-2BBB-533B0D1B03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19B8DD-B187-B393-4A24-CECDC6C0134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2919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1143000" y="1122361"/>
            <a:ext cx="6858000" cy="2387598"/>
          </a:xfrm>
        </p:spPr>
        <p:txBody>
          <a:bodyPr anchor="b"/>
          <a:lstStyle>
            <a:lvl1pPr>
              <a:defRPr lang="en-US"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1143000" y="3602041"/>
            <a:ext cx="6858000" cy="1655758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5E8A730-A5D1-42BB-8066-1ADD75716CD0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65512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B6503C-EF3D-4509-A673-4E73FD6B2E08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31435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9"/>
          </a:xfrm>
        </p:spPr>
        <p:txBody>
          <a:bodyPr vert="eaVert"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457200" y="274640"/>
            <a:ext cx="6019796" cy="58515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F271497-BA67-47FC-A6D5-ADCF147DEE58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91695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EAA1F3-49AD-4286-B471-92AE20899A44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40403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23885" y="1709735"/>
            <a:ext cx="7886700" cy="2852735"/>
          </a:xfrm>
        </p:spPr>
        <p:txBody>
          <a:bodyPr anchor="b"/>
          <a:lstStyle>
            <a:lvl1pPr>
              <a:defRPr lang="en-US"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623885" y="4589465"/>
            <a:ext cx="7886700" cy="1500182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6DF51FB-92F4-4270-9478-E297180F91B5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4028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457200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4648196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DDC7453-069B-4636-8BAC-42511A747E1B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60934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30241" y="365129"/>
            <a:ext cx="7886700" cy="1325559"/>
          </a:xfrm>
        </p:spPr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630241" y="1681160"/>
            <a:ext cx="3868734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630241" y="2505071"/>
            <a:ext cx="386873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3"/>
          </p:nvPr>
        </p:nvSpPr>
        <p:spPr>
          <a:xfrm>
            <a:off x="4629149" y="1681160"/>
            <a:ext cx="3887791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4"/>
          </p:nvPr>
        </p:nvSpPr>
        <p:spPr>
          <a:xfrm>
            <a:off x="4629149" y="2505071"/>
            <a:ext cx="3887791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9105BD-6670-432E-8211-519D710B4020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12609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89A8C1-BCD7-40AA-B03F-678D2B3BE776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48673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EE4F401-68B3-4420-B477-F0751C5DBAF6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7616179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lang="en-US"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52FF0A0-2BB7-4DBD-885D-A2CCA0B09B3B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22875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lang="en-US"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 txBox="1">
            <a:spLocks noGrp="1"/>
          </p:cNvSpPr>
          <p:nvPr>
            <p:ph type="pic"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C73AE1C-0DD9-4A92-873F-03B9ED294E40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33907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lvl="0"/>
            <a:endParaRPr lang="el-GR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2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456843" y="6244922"/>
            <a:ext cx="2133715" cy="476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124075" y="6244922"/>
            <a:ext cx="2895840" cy="476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552718" y="6244922"/>
            <a:ext cx="2133715" cy="476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fld id="{F7E38C6A-AB57-4F31-9705-60F0053711BA}" type="slidenum"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  <a:tab pos="914400" algn="l"/>
          <a:tab pos="1828800" algn="l"/>
          <a:tab pos="2743200" algn="l"/>
          <a:tab pos="3657600" algn="l"/>
          <a:tab pos="4572000" algn="l"/>
          <a:tab pos="5486400" algn="l"/>
          <a:tab pos="6400800" algn="l"/>
          <a:tab pos="7315200" algn="l"/>
          <a:tab pos="8229600" algn="l"/>
          <a:tab pos="9144000" algn="l"/>
          <a:tab pos="10058400" algn="l"/>
        </a:tabLst>
        <a:defRPr lang="el-GR" sz="4400" b="0" i="0" u="none" strike="noStrike" kern="0" cap="none" spc="0" baseline="0">
          <a:solidFill>
            <a:srgbClr val="CCFFFF"/>
          </a:solidFill>
          <a:highlight>
            <a:scrgbClr r="0" g="0" b="0">
              <a:alpha val="0"/>
            </a:scrgbClr>
          </a:highlight>
          <a:uFillTx/>
          <a:latin typeface="Arial" pitchFamily="2"/>
          <a:cs typeface="Arial" pitchFamily="2"/>
        </a:defRPr>
      </a:lvl1pPr>
    </p:titleStyle>
    <p:bodyStyle>
      <a:lvl1pPr marL="0" marR="0" lvl="0" indent="0" algn="l" defTabSz="914400" rtl="0" fontAlgn="auto" hangingPunct="1">
        <a:lnSpc>
          <a:spcPct val="100000"/>
        </a:lnSpc>
        <a:spcBef>
          <a:spcPts val="800"/>
        </a:spcBef>
        <a:spcAft>
          <a:spcPts val="0"/>
        </a:spcAft>
        <a:buNone/>
        <a:tabLst>
          <a:tab pos="571317" algn="l"/>
          <a:tab pos="1485717" algn="l"/>
          <a:tab pos="2400117" algn="l"/>
          <a:tab pos="3314517" algn="l"/>
          <a:tab pos="4228917" algn="l"/>
          <a:tab pos="5143317" algn="l"/>
          <a:tab pos="6057717" algn="l"/>
          <a:tab pos="6972117" algn="l"/>
          <a:tab pos="7886517" algn="l"/>
          <a:tab pos="8800917" algn="l"/>
          <a:tab pos="9715317" algn="l"/>
        </a:tabLst>
        <a:defRPr lang="en-US" sz="3200" b="0" i="0" u="none" strike="noStrike" kern="0" cap="none" spc="0" baseline="0">
          <a:solidFill>
            <a:srgbClr val="FFFFFF"/>
          </a:solidFill>
          <a:highlight>
            <a:scrgbClr r="0" g="0" b="0">
              <a:alpha val="0"/>
            </a:scrgbClr>
          </a:highlight>
          <a:uFillTx/>
          <a:latin typeface="Arial" pitchFamily="2"/>
          <a:cs typeface="Arial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397800" y="5659562"/>
            <a:ext cx="8348398" cy="920868"/>
          </a:xfrm>
        </p:spPr>
        <p:txBody>
          <a:bodyPr/>
          <a:lstStyle/>
          <a:p>
            <a:pPr lvl="0"/>
            <a:r>
              <a:rPr lang="el-GR" sz="3200" dirty="0">
                <a:solidFill>
                  <a:srgbClr val="FFFF00"/>
                </a:solidFill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http://www.schoolspace.gr</a:t>
            </a:r>
          </a:p>
        </p:txBody>
      </p:sp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287999" y="4924622"/>
            <a:ext cx="8348398" cy="1469879"/>
          </a:xfrm>
        </p:spPr>
        <p:txBody>
          <a:bodyPr/>
          <a:lstStyle/>
          <a:p>
            <a:pPr lvl="0"/>
            <a:r>
              <a:rPr lang="el-GR" sz="3200" dirty="0">
                <a:solidFill>
                  <a:srgbClr val="FFFF00"/>
                </a:solidFill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facebook.com/</a:t>
            </a:r>
            <a:r>
              <a:rPr lang="el-GR" sz="3200" dirty="0" err="1">
                <a:solidFill>
                  <a:srgbClr val="FFFF00"/>
                </a:solidFill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schoolspace.chania</a:t>
            </a:r>
            <a:endParaRPr lang="el-GR" sz="3200" dirty="0">
              <a:solidFill>
                <a:srgbClr val="FFFF00"/>
              </a:solidFill>
              <a:effectLst>
                <a:outerShdw dist="17962" dir="2700000">
                  <a:srgbClr val="000000"/>
                </a:outerShdw>
              </a:effectLst>
              <a:latin typeface="Liberation Serif" pitchFamily="18"/>
            </a:endParaRPr>
          </a:p>
        </p:txBody>
      </p:sp>
      <p:sp>
        <p:nvSpPr>
          <p:cNvPr id="5" name="Title 4"/>
          <p:cNvSpPr txBox="1">
            <a:spLocks noGrp="1"/>
          </p:cNvSpPr>
          <p:nvPr>
            <p:ph type="title" idx="4294967295"/>
          </p:nvPr>
        </p:nvSpPr>
        <p:spPr>
          <a:xfrm>
            <a:off x="287998" y="2945336"/>
            <a:ext cx="8568001" cy="1979286"/>
          </a:xfrm>
        </p:spPr>
        <p:txBody>
          <a:bodyPr/>
          <a:lstStyle/>
          <a:p>
            <a:pPr lvl="0"/>
            <a:r>
              <a:rPr lang="el-GR" dirty="0"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Κατασκευές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9170D65-27E4-CEF4-FA40-9D9C67AF702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78" y="0"/>
            <a:ext cx="9135122" cy="27005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8A0401-22BB-7947-8223-BEFE29B72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25" y="1747126"/>
            <a:ext cx="8347741" cy="2393929"/>
          </a:xfrm>
          <a:prstGeom prst="rect">
            <a:avLst/>
          </a:prstGeom>
        </p:spPr>
      </p:pic>
      <p:sp>
        <p:nvSpPr>
          <p:cNvPr id="4" name="TextShape 1">
            <a:extLst>
              <a:ext uri="{FF2B5EF4-FFF2-40B4-BE49-F238E27FC236}">
                <a16:creationId xmlns:a16="http://schemas.microsoft.com/office/drawing/2014/main" id="{58831F87-5878-55A3-DFEA-F722BE776CB7}"/>
              </a:ext>
            </a:extLst>
          </p:cNvPr>
          <p:cNvSpPr txBox="1"/>
          <p:nvPr/>
        </p:nvSpPr>
        <p:spPr>
          <a:xfrm>
            <a:off x="398129" y="288524"/>
            <a:ext cx="8347741" cy="943697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4000">
                <a:solidFill>
                  <a:srgbClr val="FFFFFF"/>
                </a:solidFill>
                <a:latin typeface="+mn-lt"/>
              </a:rPr>
              <a:t>Ανίχνευση συσκευής </a:t>
            </a:r>
            <a:r>
              <a:rPr lang="en-US" altLang="el-GR" sz="4000">
                <a:solidFill>
                  <a:srgbClr val="FFFFFF"/>
                </a:solidFill>
                <a:latin typeface="+mn-lt"/>
              </a:rPr>
              <a:t>I2C</a:t>
            </a:r>
            <a:endParaRPr lang="el-GR" altLang="el-GR" sz="400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A2173128-56FD-EA13-E905-310F1E1C7425}"/>
              </a:ext>
            </a:extLst>
          </p:cNvPr>
          <p:cNvSpPr txBox="1"/>
          <p:nvPr/>
        </p:nvSpPr>
        <p:spPr>
          <a:xfrm>
            <a:off x="398126" y="4812880"/>
            <a:ext cx="8347741" cy="96885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n-US" altLang="el-GR" sz="2000">
                <a:solidFill>
                  <a:srgbClr val="FFFFFF"/>
                </a:solidFill>
                <a:latin typeface="+mn-lt"/>
              </a:rPr>
              <a:t>O </a:t>
            </a:r>
            <a:r>
              <a:rPr lang="el-GR" altLang="el-GR" sz="2000">
                <a:solidFill>
                  <a:srgbClr val="FFFFFF"/>
                </a:solidFill>
                <a:latin typeface="+mn-lt"/>
              </a:rPr>
              <a:t>αριθμός που θα δείτε αναφέρεται στην οθόνη </a:t>
            </a:r>
            <a:r>
              <a:rPr lang="en-US" altLang="el-GR" sz="2000">
                <a:solidFill>
                  <a:srgbClr val="FFFFFF"/>
                </a:solidFill>
                <a:latin typeface="+mn-lt"/>
              </a:rPr>
              <a:t>LCD</a:t>
            </a:r>
            <a:endParaRPr lang="el-GR" altLang="el-GR" sz="200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C35195B3-F44E-5900-2B08-42FE3058DA81}"/>
              </a:ext>
            </a:extLst>
          </p:cNvPr>
          <p:cNvSpPr txBox="1"/>
          <p:nvPr/>
        </p:nvSpPr>
        <p:spPr>
          <a:xfrm>
            <a:off x="2582715" y="6063449"/>
            <a:ext cx="3978564" cy="50602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2000">
                <a:solidFill>
                  <a:srgbClr val="FFFFFF"/>
                </a:solidFill>
                <a:latin typeface="+mn-lt"/>
              </a:rPr>
              <a:t>Στο </a:t>
            </a:r>
            <a:r>
              <a:rPr lang="en-US" altLang="el-GR" sz="2000" err="1">
                <a:solidFill>
                  <a:srgbClr val="FFFFFF"/>
                </a:solidFill>
                <a:latin typeface="+mn-lt"/>
              </a:rPr>
              <a:t>pico</a:t>
            </a:r>
            <a:r>
              <a:rPr lang="en-US" altLang="el-GR" sz="2000">
                <a:solidFill>
                  <a:srgbClr val="FFFFFF"/>
                </a:solidFill>
                <a:latin typeface="+mn-lt"/>
              </a:rPr>
              <a:t> </a:t>
            </a:r>
            <a:r>
              <a:rPr lang="el-GR" altLang="el-GR" sz="2000">
                <a:solidFill>
                  <a:srgbClr val="FFFFFF"/>
                </a:solidFill>
                <a:latin typeface="+mn-lt"/>
              </a:rPr>
              <a:t>σας: </a:t>
            </a:r>
            <a:r>
              <a:rPr lang="en-US" altLang="el-GR" sz="2000">
                <a:solidFill>
                  <a:srgbClr val="FFFFFF"/>
                </a:solidFill>
                <a:latin typeface="+mn-lt"/>
              </a:rPr>
              <a:t>i2cscan.py</a:t>
            </a:r>
            <a:endParaRPr lang="el-GR" altLang="el-GR" sz="200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56828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CEB83-992D-83A8-D1D7-44B40DE3B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7A024F44-CD0A-3E59-531C-7DC49F3813EB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Υπέρηχοι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7D9CB4-515B-9442-0903-26EC485631C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4F5F6"/>
              </a:clrFrom>
              <a:clrTo>
                <a:srgbClr val="F4F5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33206" y="888950"/>
            <a:ext cx="5277587" cy="4677428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BAC6BB61-959D-2AED-0FD3-42ED1200C455}"/>
              </a:ext>
            </a:extLst>
          </p:cNvPr>
          <p:cNvSpPr/>
          <p:nvPr/>
        </p:nvSpPr>
        <p:spPr>
          <a:xfrm>
            <a:off x="2282512" y="6014906"/>
            <a:ext cx="1174458" cy="687898"/>
          </a:xfrm>
          <a:prstGeom prst="wedgeEllipseCallout">
            <a:avLst>
              <a:gd name="adj1" fmla="val 92340"/>
              <a:gd name="adj2" fmla="val -11309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+5</a:t>
            </a:r>
            <a:r>
              <a:rPr lang="en-US" dirty="0"/>
              <a:t>V</a:t>
            </a:r>
            <a:endParaRPr lang="el-GR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A75D3060-B1AD-D25D-250D-42B6AF0399E4}"/>
              </a:ext>
            </a:extLst>
          </p:cNvPr>
          <p:cNvSpPr/>
          <p:nvPr/>
        </p:nvSpPr>
        <p:spPr>
          <a:xfrm>
            <a:off x="6763610" y="6006517"/>
            <a:ext cx="1174458" cy="687898"/>
          </a:xfrm>
          <a:prstGeom prst="wedgeEllipseCallout">
            <a:avLst>
              <a:gd name="adj1" fmla="val -186145"/>
              <a:gd name="adj2" fmla="val -113523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GND</a:t>
            </a:r>
            <a:endParaRPr lang="el-GR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E50778DF-DE54-602E-829C-F737E97735F9}"/>
              </a:ext>
            </a:extLst>
          </p:cNvPr>
          <p:cNvSpPr/>
          <p:nvPr/>
        </p:nvSpPr>
        <p:spPr>
          <a:xfrm>
            <a:off x="3540854" y="6006517"/>
            <a:ext cx="1174458" cy="687898"/>
          </a:xfrm>
          <a:prstGeom prst="wedgeEllipseCallout">
            <a:avLst>
              <a:gd name="adj1" fmla="val 16974"/>
              <a:gd name="adj2" fmla="val -108644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GP16</a:t>
            </a:r>
            <a:endParaRPr lang="el-GR" sz="1400" dirty="0">
              <a:solidFill>
                <a:schemeClr val="tx1"/>
              </a:solidFill>
            </a:endParaRP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30275258-72EF-5F6A-50F6-00C905A874AB}"/>
              </a:ext>
            </a:extLst>
          </p:cNvPr>
          <p:cNvSpPr/>
          <p:nvPr/>
        </p:nvSpPr>
        <p:spPr>
          <a:xfrm>
            <a:off x="4759353" y="6023295"/>
            <a:ext cx="1916327" cy="671120"/>
          </a:xfrm>
          <a:prstGeom prst="wedgeEllipseCallout">
            <a:avLst>
              <a:gd name="adj1" fmla="val -44450"/>
              <a:gd name="adj2" fmla="val -114850"/>
            </a:avLst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GP17</a:t>
            </a:r>
            <a:endParaRPr lang="el-GR" sz="1400" dirty="0"/>
          </a:p>
          <a:p>
            <a:pPr algn="ctr"/>
            <a:r>
              <a:rPr lang="el-GR" sz="1400" dirty="0"/>
              <a:t>Μέσω διαιρέτη τάσης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AEA8EA5-D95C-71E0-C23E-6B775DF32EEA}"/>
              </a:ext>
            </a:extLst>
          </p:cNvPr>
          <p:cNvSpPr/>
          <p:nvPr/>
        </p:nvSpPr>
        <p:spPr>
          <a:xfrm>
            <a:off x="423188" y="3791824"/>
            <a:ext cx="3020036" cy="1275126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GP16 – Trigger</a:t>
            </a:r>
          </a:p>
          <a:p>
            <a:pPr algn="ctr"/>
            <a:r>
              <a:rPr lang="el-GR" dirty="0"/>
              <a:t>Εξοδος – Στέλνουμε σήμα για να παραχθεί ο υπέρηχος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330C17A-0E56-D08A-D5B8-1E522CF15FE6}"/>
              </a:ext>
            </a:extLst>
          </p:cNvPr>
          <p:cNvSpPr/>
          <p:nvPr/>
        </p:nvSpPr>
        <p:spPr>
          <a:xfrm>
            <a:off x="5580776" y="3791824"/>
            <a:ext cx="3020036" cy="127512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GP17 – Echo</a:t>
            </a:r>
          </a:p>
          <a:p>
            <a:pPr algn="ctr"/>
            <a:r>
              <a:rPr lang="el-GR" dirty="0"/>
              <a:t>Είσοδος – Λαμβάνουμε σήμα στην αντανάκλαση</a:t>
            </a:r>
          </a:p>
        </p:txBody>
      </p:sp>
    </p:spTree>
    <p:extLst>
      <p:ext uri="{BB962C8B-B14F-4D97-AF65-F5344CB8AC3E}">
        <p14:creationId xmlns:p14="http://schemas.microsoft.com/office/powerpoint/2010/main" val="1390045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56F2F-2F2A-5C6C-E39A-2E8607924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025079B9-BD5B-B4ED-9C0C-D3AE80ACD3CD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Μέτρηση απόστασης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ACC116-0547-8C80-362D-205395328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848" y="868260"/>
            <a:ext cx="6916304" cy="561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10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/>
          <p:nvPr/>
        </p:nvSpPr>
        <p:spPr>
          <a:xfrm>
            <a:off x="200171" y="11012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Αντιστάσεις</a:t>
            </a:r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29" y="596692"/>
            <a:ext cx="5372100" cy="161163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4F4B422-390B-4BDF-B29C-73A66C023D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4F5F6"/>
              </a:clrFrom>
              <a:clrTo>
                <a:srgbClr val="F4F5F6">
                  <a:alpha val="0"/>
                </a:srgbClr>
              </a:clrTo>
            </a:clrChange>
            <a:alphaModFix amt="94000"/>
          </a:blip>
          <a:stretch>
            <a:fillRect/>
          </a:stretch>
        </p:blipFill>
        <p:spPr>
          <a:xfrm>
            <a:off x="4163626" y="1649820"/>
            <a:ext cx="5077534" cy="18957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30972D7-DFF5-4036-93AE-54BF1E69E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310" y="3851959"/>
            <a:ext cx="3413651" cy="202880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/>
          <p:nvPr/>
        </p:nvSpPr>
        <p:spPr>
          <a:xfrm>
            <a:off x="217926" y="28374"/>
            <a:ext cx="8568001" cy="9185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Πυκνωτές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A8D539C-876C-4294-8A83-5EC350776E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26" y="946952"/>
            <a:ext cx="5715000" cy="381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2F1855-2C43-4F69-AD96-3EA89C219B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15460" y="5012169"/>
            <a:ext cx="3870467" cy="17977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Αποτέλεσμα εικόνας για bc547">
            <a:extLst>
              <a:ext uri="{FF2B5EF4-FFF2-40B4-BE49-F238E27FC236}">
                <a16:creationId xmlns:a16="http://schemas.microsoft.com/office/drawing/2014/main" id="{1D087B29-EDC0-418B-8032-D0BEDCDF9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245" y="245245"/>
            <a:ext cx="6367509" cy="636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D195E23-8564-482B-86DC-E54F0FB5BD5A}"/>
              </a:ext>
            </a:extLst>
          </p:cNvPr>
          <p:cNvSpPr/>
          <p:nvPr/>
        </p:nvSpPr>
        <p:spPr>
          <a:xfrm>
            <a:off x="3160450" y="1500326"/>
            <a:ext cx="1526960" cy="594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</a:rPr>
              <a:t>Συλλέκτης (</a:t>
            </a:r>
            <a:r>
              <a:rPr lang="en-US" dirty="0">
                <a:solidFill>
                  <a:schemeClr val="tx1"/>
                </a:solidFill>
              </a:rPr>
              <a:t>C)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C036A5-3B3D-48BD-9118-54373E90FC9A}"/>
              </a:ext>
            </a:extLst>
          </p:cNvPr>
          <p:cNvSpPr/>
          <p:nvPr/>
        </p:nvSpPr>
        <p:spPr>
          <a:xfrm>
            <a:off x="1388245" y="2726924"/>
            <a:ext cx="1526960" cy="594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</a:rPr>
              <a:t>Βάση</a:t>
            </a:r>
            <a:r>
              <a:rPr lang="en-US" dirty="0">
                <a:solidFill>
                  <a:schemeClr val="tx1"/>
                </a:solidFill>
              </a:rPr>
              <a:t> (B)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B81A42-64A3-4EF6-B612-AEB7602A4117}"/>
              </a:ext>
            </a:extLst>
          </p:cNvPr>
          <p:cNvSpPr/>
          <p:nvPr/>
        </p:nvSpPr>
        <p:spPr>
          <a:xfrm>
            <a:off x="3160450" y="4003274"/>
            <a:ext cx="1526960" cy="594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tx1"/>
                </a:solidFill>
              </a:rPr>
              <a:t>Εκπομπός (Ε)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9373E5-3AE1-4F0C-B030-0E9652A775F8}"/>
              </a:ext>
            </a:extLst>
          </p:cNvPr>
          <p:cNvSpPr/>
          <p:nvPr/>
        </p:nvSpPr>
        <p:spPr>
          <a:xfrm rot="1480843">
            <a:off x="4471797" y="4901421"/>
            <a:ext cx="1526960" cy="6566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   B   E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1A906C2-C95A-4D85-939E-7B8515281508}"/>
              </a:ext>
            </a:extLst>
          </p:cNvPr>
          <p:cNvSpPr/>
          <p:nvPr/>
        </p:nvSpPr>
        <p:spPr>
          <a:xfrm>
            <a:off x="1606859" y="4776966"/>
            <a:ext cx="2405849" cy="90552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/>
              <a:t>Τρανζίστορ Γενικής Χρήσης</a:t>
            </a:r>
            <a:endParaRPr lang="en-US" sz="2400" dirty="0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A07B102E-BF14-4926-843E-C259FF049142}"/>
              </a:ext>
            </a:extLst>
          </p:cNvPr>
          <p:cNvSpPr txBox="1"/>
          <p:nvPr/>
        </p:nvSpPr>
        <p:spPr>
          <a:xfrm>
            <a:off x="1388245" y="230710"/>
            <a:ext cx="6367510" cy="716241"/>
          </a:xfrm>
          <a:prstGeom prst="rect">
            <a:avLst/>
          </a:prstGeom>
          <a:solidFill>
            <a:schemeClr val="accent1"/>
          </a:solidFill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Τρανζίστορ</a:t>
            </a:r>
          </a:p>
        </p:txBody>
      </p:sp>
    </p:spTree>
    <p:extLst>
      <p:ext uri="{BB962C8B-B14F-4D97-AF65-F5344CB8AC3E}">
        <p14:creationId xmlns:p14="http://schemas.microsoft.com/office/powerpoint/2010/main" val="149048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CE8AEE5-E091-4227-8F53-E77EB0866F30}"/>
              </a:ext>
            </a:extLst>
          </p:cNvPr>
          <p:cNvGrpSpPr/>
          <p:nvPr/>
        </p:nvGrpSpPr>
        <p:grpSpPr>
          <a:xfrm>
            <a:off x="1973061" y="875804"/>
            <a:ext cx="5197876" cy="4798380"/>
            <a:chOff x="97654" y="159798"/>
            <a:chExt cx="6889072" cy="653943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5AEAF26-FF0F-46B2-B259-159680DE8054}"/>
                </a:ext>
              </a:extLst>
            </p:cNvPr>
            <p:cNvSpPr/>
            <p:nvPr/>
          </p:nvSpPr>
          <p:spPr>
            <a:xfrm>
              <a:off x="97654" y="159798"/>
              <a:ext cx="6889072" cy="653840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pic>
          <p:nvPicPr>
            <p:cNvPr id="6148" name="Picture 4" descr="Σχετική εικόνα">
              <a:extLst>
                <a:ext uri="{FF2B5EF4-FFF2-40B4-BE49-F238E27FC236}">
                  <a16:creationId xmlns:a16="http://schemas.microsoft.com/office/drawing/2014/main" id="{9E0B4198-A20C-42B1-A60C-769F42245F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14" t="11780" r="15178" b="13787"/>
            <a:stretch/>
          </p:blipFill>
          <p:spPr bwMode="auto">
            <a:xfrm>
              <a:off x="3806304" y="3354724"/>
              <a:ext cx="3082769" cy="3344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0" name="Picture 6" descr="https://lh4.googleusercontent.com/lwMeL0jADooDxPdIHrgegKZ-bB-S8XPQZUeSXL8_PqmMjUhR0ZHNXxvI7Hf6TRQ5HQrx5-Sh4zrYmh_mp6BSud5-9_UweE2wDFZhJLd2PrOROhDcZE0vOXupPxb9CpY2CcgEpVd7nAWdiD4Otw">
              <a:extLst>
                <a:ext uri="{FF2B5EF4-FFF2-40B4-BE49-F238E27FC236}">
                  <a16:creationId xmlns:a16="http://schemas.microsoft.com/office/drawing/2014/main" id="{FBE34131-A358-4E52-9DAA-25F9DB8EEF5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57" t="25210" r="20108" b="23398"/>
            <a:stretch/>
          </p:blipFill>
          <p:spPr bwMode="auto">
            <a:xfrm>
              <a:off x="326259" y="3173768"/>
              <a:ext cx="3329126" cy="35244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6" name="Picture 2" descr="Αποτέλεσμα εικόνας για atmega 328p">
              <a:extLst>
                <a:ext uri="{FF2B5EF4-FFF2-40B4-BE49-F238E27FC236}">
                  <a16:creationId xmlns:a16="http://schemas.microsoft.com/office/drawing/2014/main" id="{F73AB37D-376C-49C1-BC4F-1E33447AC60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761" r="2104" b="27637"/>
            <a:stretch/>
          </p:blipFill>
          <p:spPr bwMode="auto">
            <a:xfrm>
              <a:off x="175335" y="159798"/>
              <a:ext cx="6713738" cy="31959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itle 4">
            <a:extLst>
              <a:ext uri="{FF2B5EF4-FFF2-40B4-BE49-F238E27FC236}">
                <a16:creationId xmlns:a16="http://schemas.microsoft.com/office/drawing/2014/main" id="{6259000A-119A-4C22-92EF-CF94880EA26C}"/>
              </a:ext>
            </a:extLst>
          </p:cNvPr>
          <p:cNvSpPr txBox="1"/>
          <p:nvPr/>
        </p:nvSpPr>
        <p:spPr>
          <a:xfrm>
            <a:off x="158749" y="-139336"/>
            <a:ext cx="8568001" cy="9185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Ολοκληρωμένα Κυκλώματα</a:t>
            </a:r>
          </a:p>
        </p:txBody>
      </p:sp>
    </p:spTree>
    <p:extLst>
      <p:ext uri="{BB962C8B-B14F-4D97-AF65-F5344CB8AC3E}">
        <p14:creationId xmlns:p14="http://schemas.microsoft.com/office/powerpoint/2010/main" val="406487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DB3B79E-C694-4C49-A373-391EC6CAD3D6}"/>
              </a:ext>
            </a:extLst>
          </p:cNvPr>
          <p:cNvSpPr/>
          <p:nvPr/>
        </p:nvSpPr>
        <p:spPr>
          <a:xfrm>
            <a:off x="511581" y="150219"/>
            <a:ext cx="8120837" cy="755303"/>
          </a:xfrm>
          <a:prstGeom prst="round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/>
              <a:t>Μικροελεγκτές / </a:t>
            </a:r>
            <a:r>
              <a:rPr lang="en-US" sz="2800" dirty="0"/>
              <a:t>Raspberry Pico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BBBC9B9A-4140-4C4F-8F74-AEC05B19B5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65" y="1233258"/>
            <a:ext cx="7098807" cy="473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6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C9D281-3B1F-9115-0E35-96EF3BEC81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b="15369"/>
          <a:stretch/>
        </p:blipFill>
        <p:spPr>
          <a:xfrm>
            <a:off x="556750" y="983000"/>
            <a:ext cx="6912000" cy="31000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86C43A-6879-35BF-96EB-548F21DBA32B}"/>
              </a:ext>
            </a:extLst>
          </p:cNvPr>
          <p:cNvSpPr txBox="1"/>
          <p:nvPr/>
        </p:nvSpPr>
        <p:spPr>
          <a:xfrm>
            <a:off x="965400" y="328060"/>
            <a:ext cx="349920" cy="4557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b="1"/>
            </a:pPr>
            <a:r>
              <a:rPr lang="el-GR" sz="2400" b="1" i="0" u="none" strike="noStrike" cap="none" baseline="0" dirty="0">
                <a:ln>
                  <a:noFill/>
                </a:ln>
                <a:solidFill>
                  <a:srgbClr val="FFFFFF"/>
                </a:solidFill>
                <a:latin typeface="Arial" pitchFamily="2"/>
                <a:ea typeface="Arial" pitchFamily="2"/>
                <a:cs typeface="Arial" pitchFamily="2"/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883E0-A427-83F4-9B00-0502E411DF46}"/>
              </a:ext>
            </a:extLst>
          </p:cNvPr>
          <p:cNvSpPr txBox="1"/>
          <p:nvPr/>
        </p:nvSpPr>
        <p:spPr>
          <a:xfrm>
            <a:off x="4181679" y="328060"/>
            <a:ext cx="519120" cy="4557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b="1"/>
            </a:pPr>
            <a:r>
              <a:rPr lang="el-GR" sz="2400" b="1" i="0" u="none" strike="noStrike" cap="none" baseline="0" dirty="0">
                <a:ln>
                  <a:noFill/>
                </a:ln>
                <a:solidFill>
                  <a:srgbClr val="FFFFFF"/>
                </a:solidFill>
                <a:latin typeface="Arial" pitchFamily="2"/>
                <a:ea typeface="Arial" pitchFamily="2"/>
                <a:cs typeface="Arial" pitchFamily="2"/>
              </a:rPr>
              <a:t>16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404519-F7FA-CE49-3A0E-A9DD4C7C42B2}"/>
              </a:ext>
            </a:extLst>
          </p:cNvPr>
          <p:cNvSpPr txBox="1"/>
          <p:nvPr/>
        </p:nvSpPr>
        <p:spPr>
          <a:xfrm>
            <a:off x="503999" y="4752000"/>
            <a:ext cx="4392000" cy="173627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l-GR" sz="1800" b="0" i="0" u="none" strike="noStrike" cap="none" baseline="0" dirty="0">
                <a:ln>
                  <a:noFill/>
                </a:ln>
                <a:solidFill>
                  <a:srgbClr val="FFFFFF"/>
                </a:solidFill>
                <a:latin typeface="Arial" pitchFamily="2"/>
                <a:ea typeface="Arial" pitchFamily="2"/>
                <a:cs typeface="Arial" pitchFamily="2"/>
              </a:rPr>
              <a:t>1,2 =&gt; Τροφοδοσία, 15,16 =&gt; Φωτισμός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l-GR" sz="1800" b="0" i="0" u="none" strike="noStrike" cap="none" baseline="0" dirty="0">
                <a:ln>
                  <a:noFill/>
                </a:ln>
                <a:solidFill>
                  <a:srgbClr val="FFFFFF"/>
                </a:solidFill>
                <a:latin typeface="Arial" pitchFamily="2"/>
                <a:ea typeface="Arial" pitchFamily="2"/>
                <a:cs typeface="Arial" pitchFamily="2"/>
              </a:rPr>
              <a:t>3 =&gt; Ρύθμιση Αντίθεσης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l-GR" sz="1800" b="0" i="0" u="none" strike="noStrike" cap="none" baseline="0" dirty="0">
                <a:ln>
                  <a:noFill/>
                </a:ln>
                <a:solidFill>
                  <a:srgbClr val="FFFFFF"/>
                </a:solidFill>
                <a:latin typeface="Arial" pitchFamily="2"/>
                <a:ea typeface="Arial" pitchFamily="2"/>
                <a:cs typeface="Arial" pitchFamily="2"/>
              </a:rPr>
              <a:t>4 =&gt; Εντολές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l-GR" sz="1800" b="0" i="0" u="none" strike="noStrike" cap="none" baseline="0" dirty="0">
                <a:ln>
                  <a:noFill/>
                </a:ln>
                <a:solidFill>
                  <a:srgbClr val="FFFFFF"/>
                </a:solidFill>
                <a:latin typeface="Arial" pitchFamily="2"/>
                <a:ea typeface="Arial" pitchFamily="2"/>
                <a:cs typeface="Arial" pitchFamily="2"/>
              </a:rPr>
              <a:t>5 =&gt; Ανάγνωση / Εγγραφή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l-GR" sz="1800" b="0" i="0" u="none" strike="noStrike" cap="none" baseline="0" dirty="0">
                <a:ln>
                  <a:noFill/>
                </a:ln>
                <a:solidFill>
                  <a:srgbClr val="FFFFFF"/>
                </a:solidFill>
                <a:latin typeface="Arial" pitchFamily="2"/>
                <a:ea typeface="Arial" pitchFamily="2"/>
                <a:cs typeface="Arial" pitchFamily="2"/>
              </a:rPr>
              <a:t>6 =&gt; Συγχρονισμός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l-GR" sz="1800" b="0" i="0" u="none" strike="noStrike" cap="none" baseline="0" dirty="0">
                <a:ln>
                  <a:noFill/>
                </a:ln>
                <a:solidFill>
                  <a:srgbClr val="FFFFFF"/>
                </a:solidFill>
                <a:latin typeface="Arial" pitchFamily="2"/>
                <a:ea typeface="Arial" pitchFamily="2"/>
                <a:cs typeface="Arial" pitchFamily="2"/>
              </a:rPr>
              <a:t>7 – 14 =&gt; Δεδομένα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9BC57A-CBF7-607C-8ECB-77062382C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57" y="1399365"/>
            <a:ext cx="8859486" cy="4020111"/>
          </a:xfrm>
          <a:prstGeom prst="rect">
            <a:avLst/>
          </a:prstGeom>
        </p:spPr>
      </p:pic>
      <p:sp>
        <p:nvSpPr>
          <p:cNvPr id="4" name="TextShape 1">
            <a:extLst>
              <a:ext uri="{FF2B5EF4-FFF2-40B4-BE49-F238E27FC236}">
                <a16:creationId xmlns:a16="http://schemas.microsoft.com/office/drawing/2014/main" id="{54124EED-829D-FFAB-1BD8-732B919A45E0}"/>
              </a:ext>
            </a:extLst>
          </p:cNvPr>
          <p:cNvSpPr txBox="1"/>
          <p:nvPr/>
        </p:nvSpPr>
        <p:spPr>
          <a:xfrm>
            <a:off x="142257" y="455668"/>
            <a:ext cx="8859486" cy="943697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4000" dirty="0">
                <a:solidFill>
                  <a:srgbClr val="FFFFFF"/>
                </a:solidFill>
                <a:latin typeface="+mn-lt"/>
              </a:rPr>
              <a:t>Πρωτόκολλο </a:t>
            </a:r>
            <a:r>
              <a:rPr lang="en-US" altLang="el-GR" sz="4000" dirty="0">
                <a:solidFill>
                  <a:srgbClr val="FFFFFF"/>
                </a:solidFill>
                <a:latin typeface="+mn-lt"/>
              </a:rPr>
              <a:t>I</a:t>
            </a:r>
            <a:r>
              <a:rPr lang="en-US" altLang="el-GR" sz="4000" baseline="30000" dirty="0">
                <a:solidFill>
                  <a:srgbClr val="FFFFFF"/>
                </a:solidFill>
                <a:latin typeface="+mn-lt"/>
              </a:rPr>
              <a:t>2</a:t>
            </a:r>
            <a:r>
              <a:rPr lang="en-US" altLang="el-GR" sz="4000" dirty="0">
                <a:solidFill>
                  <a:srgbClr val="FFFFFF"/>
                </a:solidFill>
                <a:latin typeface="+mn-lt"/>
              </a:rPr>
              <a:t>C (Inter-Integrated Circuit)</a:t>
            </a:r>
            <a:endParaRPr lang="el-GR" altLang="el-GR" sz="40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B3BE658E-D3A9-1342-2DB1-7181BEEA68D3}"/>
              </a:ext>
            </a:extLst>
          </p:cNvPr>
          <p:cNvSpPr txBox="1"/>
          <p:nvPr/>
        </p:nvSpPr>
        <p:spPr>
          <a:xfrm>
            <a:off x="142257" y="5419476"/>
            <a:ext cx="8859486" cy="96885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2000" dirty="0">
                <a:solidFill>
                  <a:srgbClr val="FFFFFF"/>
                </a:solidFill>
                <a:latin typeface="+mn-lt"/>
              </a:rPr>
              <a:t>Κάθε συσκευή στο </a:t>
            </a:r>
            <a:r>
              <a:rPr lang="en-US" altLang="el-GR" sz="2000" dirty="0">
                <a:solidFill>
                  <a:srgbClr val="FFFFFF"/>
                </a:solidFill>
                <a:latin typeface="+mn-lt"/>
              </a:rPr>
              <a:t>I</a:t>
            </a:r>
            <a:r>
              <a:rPr lang="en-US" altLang="el-GR" sz="2000" baseline="30000" dirty="0">
                <a:solidFill>
                  <a:srgbClr val="FFFFFF"/>
                </a:solidFill>
                <a:latin typeface="+mn-lt"/>
              </a:rPr>
              <a:t>2</a:t>
            </a:r>
            <a:r>
              <a:rPr lang="en-US" altLang="el-GR" sz="2000" dirty="0">
                <a:solidFill>
                  <a:srgbClr val="FFFFFF"/>
                </a:solidFill>
                <a:latin typeface="+mn-lt"/>
              </a:rPr>
              <a:t>C </a:t>
            </a:r>
            <a:r>
              <a:rPr lang="el-GR" altLang="el-GR" sz="2000" dirty="0">
                <a:solidFill>
                  <a:srgbClr val="FFFFFF"/>
                </a:solidFill>
                <a:latin typeface="+mn-lt"/>
              </a:rPr>
              <a:t>έχει </a:t>
            </a:r>
            <a:r>
              <a:rPr lang="el-GR" altLang="el-GR" sz="2000" dirty="0" err="1">
                <a:solidFill>
                  <a:srgbClr val="FFFFFF"/>
                </a:solidFill>
                <a:latin typeface="+mn-lt"/>
              </a:rPr>
              <a:t>ενα</a:t>
            </a:r>
            <a:r>
              <a:rPr lang="el-GR" altLang="el-GR" sz="2000" dirty="0">
                <a:solidFill>
                  <a:srgbClr val="FFFFFF"/>
                </a:solidFill>
                <a:latin typeface="+mn-lt"/>
              </a:rPr>
              <a:t> αναγνωριστικό αριθμό</a:t>
            </a:r>
          </a:p>
          <a:p>
            <a:pPr algn="ctr" eaLnBrk="1" hangingPunct="1"/>
            <a:r>
              <a:rPr lang="el-GR" altLang="el-GR" sz="2000" dirty="0">
                <a:solidFill>
                  <a:srgbClr val="FFFFFF"/>
                </a:solidFill>
                <a:latin typeface="+mn-lt"/>
              </a:rPr>
              <a:t>Μπορούμε να συνδέσουμε πολλές συσκευές μαζί!</a:t>
            </a:r>
          </a:p>
        </p:txBody>
      </p:sp>
    </p:spTree>
    <p:extLst>
      <p:ext uri="{BB962C8B-B14F-4D97-AF65-F5344CB8AC3E}">
        <p14:creationId xmlns:p14="http://schemas.microsoft.com/office/powerpoint/2010/main" val="3968915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9CADFBB-89F7-9426-8578-1CCD87EDB237}"/>
              </a:ext>
            </a:extLst>
          </p:cNvPr>
          <p:cNvGrpSpPr/>
          <p:nvPr/>
        </p:nvGrpSpPr>
        <p:grpSpPr>
          <a:xfrm>
            <a:off x="1695635" y="4592638"/>
            <a:ext cx="5752730" cy="1873189"/>
            <a:chOff x="1695635" y="4325205"/>
            <a:chExt cx="5752730" cy="1873189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3D17602-40D4-F883-3AD4-294EAEFB0D35}"/>
                </a:ext>
              </a:extLst>
            </p:cNvPr>
            <p:cNvSpPr/>
            <p:nvPr/>
          </p:nvSpPr>
          <p:spPr>
            <a:xfrm>
              <a:off x="1695635" y="4325205"/>
              <a:ext cx="5752730" cy="1873189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D060D54-1EC2-B8CD-1D99-65CAD6A481F3}"/>
                </a:ext>
              </a:extLst>
            </p:cNvPr>
            <p:cNvSpPr txBox="1"/>
            <p:nvPr/>
          </p:nvSpPr>
          <p:spPr>
            <a:xfrm>
              <a:off x="2555583" y="4553914"/>
              <a:ext cx="403283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chemeClr val="bg1"/>
                  </a:solidFill>
                </a:rPr>
                <a:t>SDA =&gt; Serial </a:t>
              </a:r>
              <a:r>
                <a:rPr lang="en-US" sz="4000" err="1">
                  <a:solidFill>
                    <a:schemeClr val="bg1"/>
                  </a:solidFill>
                </a:rPr>
                <a:t>DAta</a:t>
              </a:r>
              <a:endParaRPr lang="el-GR" sz="400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776773-2AF5-F4F4-6164-4BAEEB87376A}"/>
                </a:ext>
              </a:extLst>
            </p:cNvPr>
            <p:cNvSpPr txBox="1"/>
            <p:nvPr/>
          </p:nvSpPr>
          <p:spPr>
            <a:xfrm>
              <a:off x="2555582" y="5167967"/>
              <a:ext cx="424186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>
                  <a:solidFill>
                    <a:schemeClr val="bg1"/>
                  </a:solidFill>
                </a:rPr>
                <a:t>SCL  =&gt; Serial </a:t>
              </a:r>
              <a:r>
                <a:rPr lang="en-US" sz="4000" err="1">
                  <a:solidFill>
                    <a:schemeClr val="bg1"/>
                  </a:solidFill>
                </a:rPr>
                <a:t>CLock</a:t>
              </a:r>
              <a:endParaRPr lang="el-GR" sz="4000">
                <a:solidFill>
                  <a:schemeClr val="bg1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B1B35C0-206F-30D7-1545-147A027BF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90" y="1452308"/>
            <a:ext cx="8547945" cy="2779065"/>
          </a:xfrm>
          <a:prstGeom prst="rect">
            <a:avLst/>
          </a:prstGeom>
        </p:spPr>
      </p:pic>
      <p:sp>
        <p:nvSpPr>
          <p:cNvPr id="4" name="TextShape 1">
            <a:extLst>
              <a:ext uri="{FF2B5EF4-FFF2-40B4-BE49-F238E27FC236}">
                <a16:creationId xmlns:a16="http://schemas.microsoft.com/office/drawing/2014/main" id="{CD35DDB2-F6E7-24DA-B788-49EC92C6D4B5}"/>
              </a:ext>
            </a:extLst>
          </p:cNvPr>
          <p:cNvSpPr txBox="1"/>
          <p:nvPr/>
        </p:nvSpPr>
        <p:spPr>
          <a:xfrm>
            <a:off x="382990" y="351279"/>
            <a:ext cx="8547945" cy="1089813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n-US" altLang="el-GR" sz="4000">
                <a:solidFill>
                  <a:srgbClr val="FFFFFF"/>
                </a:solidFill>
                <a:latin typeface="+mn-lt"/>
              </a:rPr>
              <a:t>Pico I2C</a:t>
            </a:r>
            <a:endParaRPr lang="el-GR" altLang="el-GR" sz="400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8E65032-8572-085E-8A39-5EF88C81114A}"/>
              </a:ext>
            </a:extLst>
          </p:cNvPr>
          <p:cNvSpPr/>
          <p:nvPr/>
        </p:nvSpPr>
        <p:spPr>
          <a:xfrm>
            <a:off x="496670" y="1670042"/>
            <a:ext cx="1054452" cy="943205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7B14DD89-A0E5-0265-2A8C-97DF8E0E71DA}"/>
              </a:ext>
            </a:extLst>
          </p:cNvPr>
          <p:cNvSpPr/>
          <p:nvPr/>
        </p:nvSpPr>
        <p:spPr>
          <a:xfrm>
            <a:off x="6872593" y="1813573"/>
            <a:ext cx="506358" cy="328071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8749DAE9-28D8-AF7A-0F64-6C6E9B79C87D}"/>
              </a:ext>
            </a:extLst>
          </p:cNvPr>
          <p:cNvSpPr/>
          <p:nvPr/>
        </p:nvSpPr>
        <p:spPr>
          <a:xfrm>
            <a:off x="6872593" y="2405765"/>
            <a:ext cx="506358" cy="328071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A0E65B-4D38-99F8-4A0A-282444541A41}"/>
              </a:ext>
            </a:extLst>
          </p:cNvPr>
          <p:cNvSpPr txBox="1"/>
          <p:nvPr/>
        </p:nvSpPr>
        <p:spPr>
          <a:xfrm>
            <a:off x="7378951" y="1950539"/>
            <a:ext cx="1369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/>
              <a:t>Τροφοδοσία</a:t>
            </a:r>
          </a:p>
          <a:p>
            <a:r>
              <a:rPr lang="el-GR"/>
              <a:t>Οθόνης</a:t>
            </a:r>
          </a:p>
        </p:txBody>
      </p:sp>
    </p:spTree>
    <p:extLst>
      <p:ext uri="{BB962C8B-B14F-4D97-AF65-F5344CB8AC3E}">
        <p14:creationId xmlns:p14="http://schemas.microsoft.com/office/powerpoint/2010/main" val="52510069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</TotalTime>
  <Words>156</Words>
  <Application>Microsoft Office PowerPoint</Application>
  <PresentationFormat>On-screen Show (4:3)</PresentationFormat>
  <Paragraphs>43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Liberation Serif</vt:lpstr>
      <vt:lpstr>Default</vt:lpstr>
      <vt:lpstr>http://www.schoolspace.gr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Διαφάνεια 1</dc:title>
  <dc:creator>sonicy_@hotmail.com</dc:creator>
  <cp:lastModifiedBy>Manolis Kiagias</cp:lastModifiedBy>
  <cp:revision>41</cp:revision>
  <dcterms:created xsi:type="dcterms:W3CDTF">2015-11-18T00:35:39Z</dcterms:created>
  <dcterms:modified xsi:type="dcterms:W3CDTF">2024-03-09T05:54:40Z</dcterms:modified>
</cp:coreProperties>
</file>

<file path=docProps/thumbnail.jpeg>
</file>